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350" r:id="rId3"/>
    <p:sldId id="351" r:id="rId4"/>
    <p:sldId id="35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9"/>
    <p:restoredTop sz="94595"/>
  </p:normalViewPr>
  <p:slideViewPr>
    <p:cSldViewPr snapToGrid="0" snapToObjects="1">
      <p:cViewPr varScale="1">
        <p:scale>
          <a:sx n="98" d="100"/>
          <a:sy n="98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B920A-E790-FC42-BACD-1ADB9DE2020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37C23-4074-CD43-9644-81159747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2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1067-0D0F-404A-BE9F-33D99BB08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E2E3F-1497-9542-A24E-07371AC00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1CC2-56A2-BD43-8C1E-17FE87D5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2F761-0BA9-7A4D-88D6-44FA0935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EB027-C21E-FC44-A52E-A593D318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F6C9-8750-804E-8714-339C189E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EDC0A-6AE9-4F4F-9A8F-F6191686C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87DB2-5F0D-A14D-A4C3-E701AB55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9DEEB-1DC0-CC43-806C-86431708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E5F27-1E0E-E54D-8824-05F87189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DB11F-60FD-804F-B2F7-2591A77BC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756FD-11D8-424F-9C42-5C555201D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D83E9-0DBA-A04E-91C5-EE408BD1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BBD57-C20B-8F41-B92D-759088C6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D246-5E37-A44F-A0C3-28244C76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7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3535-669B-9949-AC4C-3B87198D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2F02-25F9-5F42-BCF9-D9F25EBD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9D425-A482-3143-ADDA-791A631D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FA9A6-F344-3A4B-B512-3967787B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E8F56-38E7-6E4D-84E8-727CA6CB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F941-2F83-E348-A9D4-6A078F88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03D90-2BF2-A04F-A0F4-853B8BA23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C81F-B8A0-4940-A59D-E7FF09AB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9CDD7-7232-114A-B202-EA948015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0374-C73F-B34B-913E-CEEC0958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BD91-79A2-E64D-A88A-6CF0B797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FE861-77FB-614D-9AB1-4E592AF11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CCC2D-79D6-E34F-86AF-EFDBB1E79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F6289-0636-AA4C-BF5C-FBD0BD81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DD2CF-1436-A144-B1A1-D6275EB0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41955-CE9C-FD46-B7CC-C0801F4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B4AB-338C-484C-8839-AE040641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554A2-FDCB-9845-9DD6-4BF6423B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489D1-2565-BB46-909D-B787FD61A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2EB02-2A69-BF47-AB27-9A3FE1320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3BF20-258C-F44B-8B57-7ECFA6F5E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6A06C-BE48-A541-982B-6D17B0D9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A4698-9A46-EA45-81E7-ED036D1E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CA65C-32F7-6A46-A3F0-B6A36F08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EA10-2FFC-CD49-B331-F6AC5B89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FA66D-DA05-D349-8F4E-B476CF15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708F1-2DE4-1643-B601-C495906A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92207-E972-284F-8074-9232D813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4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256DC-0EE6-6240-B0DB-0DA90261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8A553-87BB-0942-B3B4-930D3916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37891-C6C2-4A4E-81EC-3D75DE82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5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F903-7B8A-DA40-9A57-D458FA7E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8051-AAB5-3E4E-9D68-3FA0F034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CB7AF-C140-994E-85C6-367C14529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14D4E-8326-704A-A734-0B4D9C15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93ABF-830B-5A43-8ADB-67FAD7C5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9D6F9-6A4D-7247-9824-2B46832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92B3-D8CE-6948-9B67-7AB1FB5F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9BDEC-6E16-364A-9B6E-FAB436BAC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DC5E3-4D08-5A44-8C78-3144A4901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DFE27-9E85-0447-839A-25BA0C96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6FB67-B128-4347-8543-8FCD82B5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6C258-4AC2-5041-97D5-73BC174C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509DF-FAE4-9B48-8A90-8873931D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FEACF-B656-664E-8B83-F061E01CA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415F1-ABE2-F643-A89E-1976B00E6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C8CA-F79B-344D-B2A5-6862D39E2769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38EE7-07A0-B94B-B45F-E6A20A990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9E028-6D3B-D543-A82C-1E6CDB75B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2DA4-D107-7943-8232-C2741ABC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BE49E-0E30-5242-96A8-62DC458A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641350"/>
            <a:ext cx="114681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94BF1-6E43-4C45-AC51-C1C641FB0ECC}"/>
              </a:ext>
            </a:extLst>
          </p:cNvPr>
          <p:cNvSpPr/>
          <p:nvPr/>
        </p:nvSpPr>
        <p:spPr>
          <a:xfrm>
            <a:off x="625300" y="656146"/>
            <a:ext cx="10772078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" sz="3200" dirty="0"/>
              <a:t>1. Elle est </a:t>
            </a:r>
            <a:r>
              <a:rPr lang="fr" sz="3200" i="1" dirty="0"/>
              <a:t>sorti</a:t>
            </a:r>
            <a:r>
              <a:rPr lang="fr" sz="3200" dirty="0"/>
              <a:t>   avec ses amis. </a:t>
            </a:r>
          </a:p>
          <a:p>
            <a:pPr>
              <a:lnSpc>
                <a:spcPct val="150000"/>
              </a:lnSpc>
            </a:pPr>
            <a:r>
              <a:rPr lang="fr" sz="3200" dirty="0"/>
              <a:t>2. Elle a </a:t>
            </a:r>
            <a:r>
              <a:rPr lang="fr" sz="3200" i="1" dirty="0"/>
              <a:t>fait  </a:t>
            </a:r>
            <a:r>
              <a:rPr lang="fr" sz="3200" dirty="0"/>
              <a:t>ses devoirs en classe. </a:t>
            </a:r>
          </a:p>
          <a:p>
            <a:pPr>
              <a:lnSpc>
                <a:spcPct val="150000"/>
              </a:lnSpc>
            </a:pPr>
            <a:r>
              <a:rPr lang="fr" sz="3200" dirty="0"/>
              <a:t>3. Je suis contente de la lettre que j’ai </a:t>
            </a:r>
            <a:r>
              <a:rPr lang="fr" sz="3200" i="1" dirty="0"/>
              <a:t>écrit</a:t>
            </a:r>
          </a:p>
          <a:p>
            <a:pPr>
              <a:lnSpc>
                <a:spcPct val="150000"/>
              </a:lnSpc>
            </a:pPr>
            <a:r>
              <a:rPr lang="fr" sz="3200" dirty="0"/>
              <a:t>4. Nous sommes </a:t>
            </a:r>
            <a:r>
              <a:rPr lang="fr" sz="3200" i="1" dirty="0"/>
              <a:t>monté</a:t>
            </a:r>
            <a:r>
              <a:rPr lang="fr" sz="3200" dirty="0"/>
              <a:t>       au sommet de la montagne. </a:t>
            </a:r>
          </a:p>
          <a:p>
            <a:pPr>
              <a:lnSpc>
                <a:spcPct val="150000"/>
              </a:lnSpc>
            </a:pPr>
            <a:r>
              <a:rPr lang="fr" sz="3200" dirty="0"/>
              <a:t>5. </a:t>
            </a:r>
            <a:r>
              <a:rPr lang="en-US" sz="3200" dirty="0"/>
              <a:t>E</a:t>
            </a:r>
            <a:r>
              <a:rPr lang="fr" sz="3200" dirty="0" err="1"/>
              <a:t>lles</a:t>
            </a:r>
            <a:r>
              <a:rPr lang="fr" sz="3200" dirty="0"/>
              <a:t> ont </a:t>
            </a:r>
            <a:r>
              <a:rPr lang="fr" sz="3200" i="1" dirty="0"/>
              <a:t>vu  </a:t>
            </a:r>
            <a:r>
              <a:rPr lang="fr" sz="3200" dirty="0"/>
              <a:t>la Tour Eiffel</a:t>
            </a:r>
          </a:p>
          <a:p>
            <a:pPr>
              <a:lnSpc>
                <a:spcPct val="150000"/>
              </a:lnSpc>
            </a:pPr>
            <a:r>
              <a:rPr lang="fr" sz="3200" dirty="0"/>
              <a:t>6. Où sont les devoirs que vous avez </a:t>
            </a:r>
            <a:r>
              <a:rPr lang="fr" sz="3200" i="1" dirty="0"/>
              <a:t>fait   ?</a:t>
            </a:r>
            <a:r>
              <a:rPr lang="fr" sz="3200" dirty="0"/>
              <a:t> </a:t>
            </a:r>
          </a:p>
          <a:p>
            <a:pPr>
              <a:lnSpc>
                <a:spcPct val="150000"/>
              </a:lnSpc>
            </a:pPr>
            <a:r>
              <a:rPr lang="fr" sz="3200" dirty="0"/>
              <a:t>7. Où est Marie? Je ne l’ai pas </a:t>
            </a:r>
            <a:r>
              <a:rPr lang="fr" sz="3200" i="1" dirty="0"/>
              <a:t>vu  </a:t>
            </a:r>
            <a:r>
              <a:rPr lang="fr" sz="3200" dirty="0"/>
              <a:t>  au cinéma. </a:t>
            </a:r>
          </a:p>
          <a:p>
            <a:pPr>
              <a:lnSpc>
                <a:spcPct val="150000"/>
              </a:lnSpc>
            </a:pPr>
            <a:r>
              <a:rPr lang="fr" sz="3200" dirty="0"/>
              <a:t>8. J’ai fait mes devoirs mais je ne les ai pas </a:t>
            </a:r>
            <a:r>
              <a:rPr lang="fr" sz="3200" i="1" dirty="0"/>
              <a:t>apporté   </a:t>
            </a:r>
            <a:r>
              <a:rPr lang="fr" sz="3200" dirty="0"/>
              <a:t>en classe.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740CE-E83F-7341-AD34-C1C3292BD357}"/>
              </a:ext>
            </a:extLst>
          </p:cNvPr>
          <p:cNvSpPr txBox="1"/>
          <p:nvPr/>
        </p:nvSpPr>
        <p:spPr>
          <a:xfrm>
            <a:off x="2799072" y="189570"/>
            <a:ext cx="5909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 the past participle if necessary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64E65-287B-8948-8D28-07F70AAA9CD2}"/>
              </a:ext>
            </a:extLst>
          </p:cNvPr>
          <p:cNvSpPr txBox="1"/>
          <p:nvPr/>
        </p:nvSpPr>
        <p:spPr>
          <a:xfrm>
            <a:off x="3025698" y="800224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8BDEE-67EA-E443-B3A9-1262E0A2CAC6}"/>
              </a:ext>
            </a:extLst>
          </p:cNvPr>
          <p:cNvSpPr txBox="1"/>
          <p:nvPr/>
        </p:nvSpPr>
        <p:spPr>
          <a:xfrm>
            <a:off x="7634868" y="2282282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58448-CFEE-4E4A-8D4A-136F567D41ED}"/>
              </a:ext>
            </a:extLst>
          </p:cNvPr>
          <p:cNvSpPr txBox="1"/>
          <p:nvPr/>
        </p:nvSpPr>
        <p:spPr>
          <a:xfrm>
            <a:off x="4479073" y="3034041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(e)s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770D4-3132-7E42-9DFB-A8B490A4A6F7}"/>
              </a:ext>
            </a:extLst>
          </p:cNvPr>
          <p:cNvSpPr txBox="1"/>
          <p:nvPr/>
        </p:nvSpPr>
        <p:spPr>
          <a:xfrm>
            <a:off x="7246620" y="4470003"/>
            <a:ext cx="47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5C69D-B2A0-2A42-9779-C157BAAC71D7}"/>
              </a:ext>
            </a:extLst>
          </p:cNvPr>
          <p:cNvSpPr txBox="1"/>
          <p:nvPr/>
        </p:nvSpPr>
        <p:spPr>
          <a:xfrm>
            <a:off x="6011339" y="5215053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D16FE-C241-BF49-A965-51AB10A7433D}"/>
              </a:ext>
            </a:extLst>
          </p:cNvPr>
          <p:cNvSpPr txBox="1"/>
          <p:nvPr/>
        </p:nvSpPr>
        <p:spPr>
          <a:xfrm>
            <a:off x="8961863" y="590946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227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615F4-EBB1-8B45-ADE5-E85B5080B1C4}"/>
              </a:ext>
            </a:extLst>
          </p:cNvPr>
          <p:cNvSpPr/>
          <p:nvPr/>
        </p:nvSpPr>
        <p:spPr>
          <a:xfrm>
            <a:off x="2295292" y="184586"/>
            <a:ext cx="7601415" cy="648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" sz="2800" dirty="0"/>
              <a:t>1.Voici la lettre que j’ai </a:t>
            </a:r>
            <a:r>
              <a:rPr lang="fr" sz="2800" i="1" dirty="0"/>
              <a:t>écrit </a:t>
            </a:r>
            <a:r>
              <a:rPr lang="fr" sz="2800" dirty="0"/>
              <a:t> 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2.Je n’ai pas </a:t>
            </a:r>
            <a:r>
              <a:rPr lang="fr" sz="2800" i="1" dirty="0"/>
              <a:t>écrit</a:t>
            </a:r>
            <a:r>
              <a:rPr lang="fr" sz="2800" dirty="0"/>
              <a:t> la lettre. 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3. J’aime bien les belles photos que tu as </a:t>
            </a:r>
            <a:r>
              <a:rPr lang="fr" sz="2800" i="1" dirty="0"/>
              <a:t>pris</a:t>
            </a:r>
            <a:r>
              <a:rPr lang="fr" sz="2800" dirty="0"/>
              <a:t> .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4. </a:t>
            </a:r>
            <a:r>
              <a:rPr lang="fr" sz="2800" dirty="0" err="1"/>
              <a:t>lls</a:t>
            </a:r>
            <a:r>
              <a:rPr lang="fr" sz="2800" dirty="0"/>
              <a:t> m’ont </a:t>
            </a:r>
            <a:r>
              <a:rPr lang="fr" sz="2800" i="1" dirty="0"/>
              <a:t>écri</a:t>
            </a:r>
            <a:r>
              <a:rPr lang="fr" sz="2800" dirty="0"/>
              <a:t>t   une lettre.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5. La lettre? Nous ne l’avons pas </a:t>
            </a:r>
            <a:r>
              <a:rPr lang="fr" sz="2800" i="1" dirty="0"/>
              <a:t>trouvé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6. Elle a </a:t>
            </a:r>
            <a:r>
              <a:rPr lang="fr" sz="2800" i="1" dirty="0"/>
              <a:t>dit</a:t>
            </a:r>
            <a:r>
              <a:rPr lang="fr" sz="2800" dirty="0"/>
              <a:t> bonjour. 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7. Elle est </a:t>
            </a:r>
            <a:r>
              <a:rPr lang="fr" sz="2800" i="1" dirty="0"/>
              <a:t>tombé   </a:t>
            </a:r>
            <a:r>
              <a:rPr lang="fr" sz="2800" dirty="0"/>
              <a:t>de l’arbre. 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8. La chanson? Nous l’avons </a:t>
            </a:r>
            <a:r>
              <a:rPr lang="fr" sz="2800" i="1" dirty="0"/>
              <a:t>adoré</a:t>
            </a:r>
            <a:r>
              <a:rPr lang="fr" sz="2800" dirty="0"/>
              <a:t> .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9. Tu nous as </a:t>
            </a:r>
            <a:r>
              <a:rPr lang="fr" sz="2800" i="1" dirty="0"/>
              <a:t>entendu     </a:t>
            </a:r>
            <a:r>
              <a:rPr lang="fr" sz="2800" dirty="0"/>
              <a:t> </a:t>
            </a:r>
          </a:p>
          <a:p>
            <a:pPr>
              <a:lnSpc>
                <a:spcPct val="150000"/>
              </a:lnSpc>
            </a:pPr>
            <a:r>
              <a:rPr lang="fr" sz="2800" dirty="0"/>
              <a:t>10.Je n’aime pas la voiture que tu as </a:t>
            </a:r>
            <a:r>
              <a:rPr lang="fr" sz="2800" i="1" dirty="0"/>
              <a:t>acheté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A9DC8-767C-BD40-B6CA-8CC938FA7DB5}"/>
              </a:ext>
            </a:extLst>
          </p:cNvPr>
          <p:cNvSpPr txBox="1"/>
          <p:nvPr/>
        </p:nvSpPr>
        <p:spPr>
          <a:xfrm>
            <a:off x="6265242" y="309696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3F3B0-5593-724D-9F32-F12312BBED13}"/>
              </a:ext>
            </a:extLst>
          </p:cNvPr>
          <p:cNvSpPr txBox="1"/>
          <p:nvPr/>
        </p:nvSpPr>
        <p:spPr>
          <a:xfrm>
            <a:off x="8744647" y="1536429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</a:rPr>
              <a:t>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E6352-8461-3841-BBF1-4EE67CF83E77}"/>
              </a:ext>
            </a:extLst>
          </p:cNvPr>
          <p:cNvSpPr txBox="1"/>
          <p:nvPr/>
        </p:nvSpPr>
        <p:spPr>
          <a:xfrm>
            <a:off x="7958835" y="2844225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588A3-7EB4-0644-8D22-C48D24A69AF0}"/>
              </a:ext>
            </a:extLst>
          </p:cNvPr>
          <p:cNvSpPr txBox="1"/>
          <p:nvPr/>
        </p:nvSpPr>
        <p:spPr>
          <a:xfrm>
            <a:off x="4701284" y="4108179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34019-D23E-A149-B2EA-C3F688A44F46}"/>
              </a:ext>
            </a:extLst>
          </p:cNvPr>
          <p:cNvSpPr txBox="1"/>
          <p:nvPr/>
        </p:nvSpPr>
        <p:spPr>
          <a:xfrm>
            <a:off x="7298995" y="4793979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0D288-0763-F541-AA59-DDC511D52D7E}"/>
              </a:ext>
            </a:extLst>
          </p:cNvPr>
          <p:cNvSpPr txBox="1"/>
          <p:nvPr/>
        </p:nvSpPr>
        <p:spPr>
          <a:xfrm>
            <a:off x="5460772" y="5378754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(e)s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D5C0D-8412-844E-9527-47926BB6F19E}"/>
              </a:ext>
            </a:extLst>
          </p:cNvPr>
          <p:cNvSpPr txBox="1"/>
          <p:nvPr/>
        </p:nvSpPr>
        <p:spPr>
          <a:xfrm>
            <a:off x="8550523" y="6088639"/>
            <a:ext cx="38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238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1B5BD-51FC-5848-8E95-8006AEF73225}"/>
              </a:ext>
            </a:extLst>
          </p:cNvPr>
          <p:cNvSpPr/>
          <p:nvPr/>
        </p:nvSpPr>
        <p:spPr>
          <a:xfrm>
            <a:off x="1951383" y="912322"/>
            <a:ext cx="3279914" cy="32802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 sz="1350" b="1" dirty="0"/>
              <a:t>Niveau 1:</a:t>
            </a:r>
            <a:endParaRPr lang="en-US" sz="1350" b="1" dirty="0"/>
          </a:p>
          <a:p>
            <a:r>
              <a:rPr lang="fr-FR" sz="1350" dirty="0"/>
              <a:t> 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fr-FR" sz="1350" dirty="0"/>
              <a:t>Fifi et Gigi ont _____     les devoirs  (finir)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fr-FR" sz="1350" dirty="0"/>
              <a:t>Elles  se sont __________   à 7h00 (réveiller)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fr-FR" sz="1350" dirty="0"/>
              <a:t>Bob et Louis sont _________    tard (partir)</a:t>
            </a:r>
            <a:endParaRPr lang="en-US" sz="1350" dirty="0"/>
          </a:p>
          <a:p>
            <a:pPr>
              <a:lnSpc>
                <a:spcPct val="150000"/>
              </a:lnSpc>
            </a:pPr>
            <a:endParaRPr lang="en-US" sz="1350" dirty="0"/>
          </a:p>
          <a:p>
            <a:pPr>
              <a:lnSpc>
                <a:spcPct val="150000"/>
              </a:lnSpc>
            </a:pPr>
            <a:r>
              <a:rPr lang="en-US" sz="1350" dirty="0"/>
              <a:t>Fifi wrote a letter: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Bob lost  the  photo: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____________________________________</a:t>
            </a:r>
          </a:p>
          <a:p>
            <a:pPr>
              <a:lnSpc>
                <a:spcPct val="150000"/>
              </a:lnSpc>
            </a:pP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B653F-DEE6-554D-B510-57E917F09526}"/>
              </a:ext>
            </a:extLst>
          </p:cNvPr>
          <p:cNvSpPr/>
          <p:nvPr/>
        </p:nvSpPr>
        <p:spPr>
          <a:xfrm>
            <a:off x="6096000" y="984718"/>
            <a:ext cx="4572000" cy="29686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b="1" dirty="0"/>
              <a:t>Niveau 2:</a:t>
            </a:r>
            <a:endParaRPr lang="en-US" sz="1350" b="1" dirty="0"/>
          </a:p>
          <a:p>
            <a:r>
              <a:rPr lang="fr-FR" sz="1350" dirty="0"/>
              <a:t> 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fr-FR" sz="1350" dirty="0"/>
              <a:t>Nous avons ________    Fifi (voir)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fr-FR" sz="1350" dirty="0"/>
              <a:t>C’est la fille que nous avons _______   (voir)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fr-FR" sz="1350" dirty="0"/>
              <a:t>J’adore les photos que tu as __________    (prendre)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fr-FR" sz="1350" dirty="0"/>
              <a:t>Bob et Fifi? Je les ai _________     au restaurant (voir)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en-US" sz="1350" dirty="0"/>
              <a:t>This is the letter that Fifi wrote: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The photo? Bob lost  it!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____________________________________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76124-60F4-AB45-A225-B4EDC8C11080}"/>
              </a:ext>
            </a:extLst>
          </p:cNvPr>
          <p:cNvSpPr/>
          <p:nvPr/>
        </p:nvSpPr>
        <p:spPr>
          <a:xfrm>
            <a:off x="1762540" y="4080765"/>
            <a:ext cx="8478079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b="1" dirty="0"/>
              <a:t>Niveau 3:</a:t>
            </a:r>
            <a:endParaRPr lang="en-US" sz="1350" b="1" dirty="0"/>
          </a:p>
          <a:p>
            <a:r>
              <a:rPr lang="fr-FR" sz="1350" dirty="0"/>
              <a:t> </a:t>
            </a:r>
            <a:endParaRPr lang="en-US" sz="1350" dirty="0"/>
          </a:p>
          <a:p>
            <a:pPr>
              <a:lnSpc>
                <a:spcPct val="150000"/>
              </a:lnSpc>
            </a:pPr>
            <a:r>
              <a:rPr lang="fr-FR" sz="1350" dirty="0"/>
              <a:t>Fifi a ______________ des fleurs à ses parents (donner) 			</a:t>
            </a:r>
            <a:r>
              <a:rPr lang="en-US" sz="1350" dirty="0"/>
              <a:t>You like the photo that Bob took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											____________________________</a:t>
            </a:r>
          </a:p>
          <a:p>
            <a:pPr>
              <a:lnSpc>
                <a:spcPct val="150000"/>
              </a:lnSpc>
            </a:pPr>
            <a:r>
              <a:rPr lang="fr-FR" sz="1350" dirty="0"/>
              <a:t>Elle les a ____________ à ses parents. (donner)				</a:t>
            </a:r>
            <a:r>
              <a:rPr lang="en-US" sz="1350" dirty="0"/>
              <a:t>I saw her at school</a:t>
            </a:r>
          </a:p>
          <a:p>
            <a:pPr>
              <a:lnSpc>
                <a:spcPct val="150000"/>
              </a:lnSpc>
            </a:pPr>
            <a:r>
              <a:rPr lang="en-US" sz="1350" dirty="0"/>
              <a:t>											________________________________</a:t>
            </a:r>
          </a:p>
          <a:p>
            <a:pPr>
              <a:lnSpc>
                <a:spcPct val="150000"/>
              </a:lnSpc>
            </a:pPr>
            <a:r>
              <a:rPr lang="fr-FR" sz="1350" dirty="0"/>
              <a:t>Elle leur a ____________ des fleurs (donner)  </a:t>
            </a:r>
            <a:endParaRPr lang="en-US" sz="1350" dirty="0"/>
          </a:p>
          <a:p>
            <a:pPr>
              <a:lnSpc>
                <a:spcPct val="150000"/>
              </a:lnSpc>
            </a:pPr>
            <a:endParaRPr lang="en-US" sz="1350" dirty="0"/>
          </a:p>
          <a:p>
            <a:pPr>
              <a:lnSpc>
                <a:spcPct val="150000"/>
              </a:lnSpc>
            </a:pPr>
            <a:endParaRPr lang="en-US" sz="1350" dirty="0"/>
          </a:p>
          <a:p>
            <a:pPr>
              <a:lnSpc>
                <a:spcPct val="150000"/>
              </a:lnSpc>
            </a:pPr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D9DE4-9C35-7D46-BEB6-22859BDFE1FB}"/>
              </a:ext>
            </a:extLst>
          </p:cNvPr>
          <p:cNvSpPr txBox="1"/>
          <p:nvPr/>
        </p:nvSpPr>
        <p:spPr>
          <a:xfrm>
            <a:off x="3061855" y="1355667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fini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61189-5814-4049-AA6B-9C895571F619}"/>
              </a:ext>
            </a:extLst>
          </p:cNvPr>
          <p:cNvSpPr txBox="1"/>
          <p:nvPr/>
        </p:nvSpPr>
        <p:spPr>
          <a:xfrm>
            <a:off x="3039670" y="1636970"/>
            <a:ext cx="878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réveillées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9C460-413A-3B45-A04F-156B300F112E}"/>
              </a:ext>
            </a:extLst>
          </p:cNvPr>
          <p:cNvSpPr txBox="1"/>
          <p:nvPr/>
        </p:nvSpPr>
        <p:spPr>
          <a:xfrm>
            <a:off x="3342240" y="1952900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partis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B89D6-9736-6041-A12A-DC0DF0528FB2}"/>
              </a:ext>
            </a:extLst>
          </p:cNvPr>
          <p:cNvSpPr txBox="1"/>
          <p:nvPr/>
        </p:nvSpPr>
        <p:spPr>
          <a:xfrm>
            <a:off x="7194463" y="145626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B3243-AC43-8546-89C9-82B098470D1B}"/>
              </a:ext>
            </a:extLst>
          </p:cNvPr>
          <p:cNvSpPr txBox="1"/>
          <p:nvPr/>
        </p:nvSpPr>
        <p:spPr>
          <a:xfrm>
            <a:off x="8201502" y="1764046"/>
            <a:ext cx="45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vue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425B7-A189-9F46-9266-E739F7CD0BCD}"/>
              </a:ext>
            </a:extLst>
          </p:cNvPr>
          <p:cNvSpPr txBox="1"/>
          <p:nvPr/>
        </p:nvSpPr>
        <p:spPr>
          <a:xfrm>
            <a:off x="8201503" y="1981642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prises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5EA40-26CB-7D4A-9940-E97FE6F880CB}"/>
              </a:ext>
            </a:extLst>
          </p:cNvPr>
          <p:cNvSpPr txBox="1"/>
          <p:nvPr/>
        </p:nvSpPr>
        <p:spPr>
          <a:xfrm>
            <a:off x="7605732" y="2342656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vus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91EE4-2D02-2A4C-9DDB-CF9BDF52939B}"/>
              </a:ext>
            </a:extLst>
          </p:cNvPr>
          <p:cNvSpPr txBox="1"/>
          <p:nvPr/>
        </p:nvSpPr>
        <p:spPr>
          <a:xfrm>
            <a:off x="2425527" y="448203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donné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B5B9E-8DC3-674B-B671-8CC89F60992D}"/>
              </a:ext>
            </a:extLst>
          </p:cNvPr>
          <p:cNvSpPr txBox="1"/>
          <p:nvPr/>
        </p:nvSpPr>
        <p:spPr>
          <a:xfrm>
            <a:off x="2455796" y="515932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données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4B476-7A35-D547-B473-CB35C377ADD6}"/>
              </a:ext>
            </a:extLst>
          </p:cNvPr>
          <p:cNvSpPr txBox="1"/>
          <p:nvPr/>
        </p:nvSpPr>
        <p:spPr>
          <a:xfrm>
            <a:off x="2705911" y="576571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donné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87E71F-968E-C14E-BDFA-23A6E920D7DD}"/>
              </a:ext>
            </a:extLst>
          </p:cNvPr>
          <p:cNvSpPr txBox="1"/>
          <p:nvPr/>
        </p:nvSpPr>
        <p:spPr>
          <a:xfrm>
            <a:off x="2812991" y="2831436"/>
            <a:ext cx="1659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Fifi a </a:t>
            </a:r>
            <a:r>
              <a:rPr lang="en-US" sz="1400" dirty="0" err="1"/>
              <a:t>écrit</a:t>
            </a:r>
            <a:r>
              <a:rPr lang="en-US" sz="1400" dirty="0"/>
              <a:t> 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lettre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DBEEE-1BC9-AF46-A062-6208E5AFC803}"/>
              </a:ext>
            </a:extLst>
          </p:cNvPr>
          <p:cNvSpPr txBox="1"/>
          <p:nvPr/>
        </p:nvSpPr>
        <p:spPr>
          <a:xfrm>
            <a:off x="6092906" y="2982666"/>
            <a:ext cx="2311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C’est</a:t>
            </a:r>
            <a:r>
              <a:rPr lang="en-US" sz="1400" dirty="0"/>
              <a:t> la </a:t>
            </a:r>
            <a:r>
              <a:rPr lang="en-US" sz="1400" dirty="0" err="1"/>
              <a:t>lettre</a:t>
            </a:r>
            <a:r>
              <a:rPr lang="en-US" sz="1400" dirty="0"/>
              <a:t> que Fifi a </a:t>
            </a:r>
            <a:r>
              <a:rPr lang="en-US" sz="1400" dirty="0" err="1"/>
              <a:t>écrite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A3473-7F39-F34F-A3AD-90383FAB5C93}"/>
              </a:ext>
            </a:extLst>
          </p:cNvPr>
          <p:cNvSpPr txBox="1"/>
          <p:nvPr/>
        </p:nvSpPr>
        <p:spPr>
          <a:xfrm>
            <a:off x="6310842" y="3555393"/>
            <a:ext cx="1998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 photo? Bob </a:t>
            </a:r>
            <a:r>
              <a:rPr lang="en-US" sz="1400" dirty="0" err="1"/>
              <a:t>l’a</a:t>
            </a:r>
            <a:r>
              <a:rPr lang="en-US" sz="1400" dirty="0"/>
              <a:t> </a:t>
            </a:r>
            <a:r>
              <a:rPr lang="en-US" sz="1400" dirty="0" err="1"/>
              <a:t>perdue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D0355-84C7-3241-B675-BE1DAD061AB4}"/>
              </a:ext>
            </a:extLst>
          </p:cNvPr>
          <p:cNvSpPr txBox="1"/>
          <p:nvPr/>
        </p:nvSpPr>
        <p:spPr>
          <a:xfrm>
            <a:off x="2784073" y="3464116"/>
            <a:ext cx="1717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Bob a perdu la photo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07AFF-87EA-4649-ADDB-D6A7B5227784}"/>
              </a:ext>
            </a:extLst>
          </p:cNvPr>
          <p:cNvSpPr txBox="1"/>
          <p:nvPr/>
        </p:nvSpPr>
        <p:spPr>
          <a:xfrm>
            <a:off x="6986283" y="4800913"/>
            <a:ext cx="2645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 </a:t>
            </a:r>
            <a:r>
              <a:rPr lang="en-US" sz="1400" dirty="0" err="1"/>
              <a:t>aimes</a:t>
            </a:r>
            <a:r>
              <a:rPr lang="en-US" sz="1400" dirty="0"/>
              <a:t> la photo que Bob a </a:t>
            </a:r>
            <a:r>
              <a:rPr lang="en-US" sz="1400" dirty="0" err="1"/>
              <a:t>prise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65B2D2-3FE5-3E46-B928-EC0D73E66C8F}"/>
              </a:ext>
            </a:extLst>
          </p:cNvPr>
          <p:cNvSpPr txBox="1"/>
          <p:nvPr/>
        </p:nvSpPr>
        <p:spPr>
          <a:xfrm>
            <a:off x="7248926" y="5424406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Je</a:t>
            </a:r>
            <a:r>
              <a:rPr lang="en-US" sz="1400" dirty="0"/>
              <a:t> </a:t>
            </a:r>
            <a:r>
              <a:rPr lang="en-US" sz="1400" dirty="0" err="1"/>
              <a:t>l’ai</a:t>
            </a:r>
            <a:r>
              <a:rPr lang="en-US" sz="1400" dirty="0"/>
              <a:t> </a:t>
            </a:r>
            <a:r>
              <a:rPr lang="en-US" sz="1400" dirty="0" err="1"/>
              <a:t>vue</a:t>
            </a:r>
            <a:r>
              <a:rPr lang="en-US" sz="1400" dirty="0"/>
              <a:t> </a:t>
            </a:r>
            <a:r>
              <a:rPr lang="en-US" sz="1400" dirty="0" err="1"/>
              <a:t>à</a:t>
            </a:r>
            <a:r>
              <a:rPr lang="en-US" sz="1400" dirty="0"/>
              <a:t> </a:t>
            </a:r>
            <a:r>
              <a:rPr lang="en-US" sz="1400" dirty="0" err="1"/>
              <a:t>l’école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77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05D7A-ABAE-934E-9C3C-11F4BC88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53" y="988278"/>
            <a:ext cx="9029700" cy="445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7E2BF9-B0B9-964E-92CE-2816F7A493C5}"/>
              </a:ext>
            </a:extLst>
          </p:cNvPr>
          <p:cNvSpPr txBox="1"/>
          <p:nvPr/>
        </p:nvSpPr>
        <p:spPr>
          <a:xfrm>
            <a:off x="5333678" y="2812436"/>
            <a:ext cx="26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30795-9D7E-3A4F-9CB4-B18C4D002FF4}"/>
              </a:ext>
            </a:extLst>
          </p:cNvPr>
          <p:cNvSpPr txBox="1"/>
          <p:nvPr/>
        </p:nvSpPr>
        <p:spPr>
          <a:xfrm>
            <a:off x="7971938" y="178971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es</a:t>
            </a:r>
            <a:endParaRPr 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DC1A5-8EE2-2D49-A752-44346F5169F5}"/>
              </a:ext>
            </a:extLst>
          </p:cNvPr>
          <p:cNvSpPr txBox="1"/>
          <p:nvPr/>
        </p:nvSpPr>
        <p:spPr>
          <a:xfrm>
            <a:off x="5767924" y="2100611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es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6E2DE-F321-CA43-A34D-E8A0988D58FB}"/>
              </a:ext>
            </a:extLst>
          </p:cNvPr>
          <p:cNvSpPr txBox="1"/>
          <p:nvPr/>
        </p:nvSpPr>
        <p:spPr>
          <a:xfrm>
            <a:off x="2568893" y="2469943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es</a:t>
            </a:r>
            <a:endParaRPr 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CD116-3A03-0942-AEA2-9249C520AE50}"/>
              </a:ext>
            </a:extLst>
          </p:cNvPr>
          <p:cNvSpPr txBox="1"/>
          <p:nvPr/>
        </p:nvSpPr>
        <p:spPr>
          <a:xfrm>
            <a:off x="8302178" y="4055276"/>
            <a:ext cx="32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AC3D3-6CDF-E249-80B2-8F120302957F}"/>
              </a:ext>
            </a:extLst>
          </p:cNvPr>
          <p:cNvSpPr txBox="1"/>
          <p:nvPr/>
        </p:nvSpPr>
        <p:spPr>
          <a:xfrm>
            <a:off x="4706211" y="4384044"/>
            <a:ext cx="26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18430-1277-6D48-98B7-DEE6BE72EDA8}"/>
              </a:ext>
            </a:extLst>
          </p:cNvPr>
          <p:cNvSpPr txBox="1"/>
          <p:nvPr/>
        </p:nvSpPr>
        <p:spPr>
          <a:xfrm>
            <a:off x="3730758" y="4784154"/>
            <a:ext cx="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es</a:t>
            </a:r>
            <a:endParaRPr 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3B739-57D4-4A46-B55C-BC9ADC26D51B}"/>
              </a:ext>
            </a:extLst>
          </p:cNvPr>
          <p:cNvSpPr txBox="1"/>
          <p:nvPr/>
        </p:nvSpPr>
        <p:spPr>
          <a:xfrm>
            <a:off x="6950125" y="478415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es</a:t>
            </a:r>
            <a:endParaRPr 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5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267</Words>
  <Application>Microsoft Macintosh PowerPoint</Application>
  <PresentationFormat>Widescreen</PresentationFormat>
  <Paragraphs>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Jerrold Bellman</dc:creator>
  <cp:lastModifiedBy>Jerrold Bellman</cp:lastModifiedBy>
  <cp:revision>36</cp:revision>
  <cp:lastPrinted>2019-04-29T18:31:50Z</cp:lastPrinted>
  <dcterms:created xsi:type="dcterms:W3CDTF">2019-04-08T15:04:24Z</dcterms:created>
  <dcterms:modified xsi:type="dcterms:W3CDTF">2019-04-30T22:16:24Z</dcterms:modified>
</cp:coreProperties>
</file>